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7" autoAdjust="0"/>
    <p:restoredTop sz="86333" autoAdjust="0"/>
  </p:normalViewPr>
  <p:slideViewPr>
    <p:cSldViewPr>
      <p:cViewPr varScale="1">
        <p:scale>
          <a:sx n="44" d="100"/>
          <a:sy n="44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AE7D3-F546-4069-B941-1E8D52A682C9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BB90C-8C0C-45FD-BE64-CD9B24E42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BB90C-8C0C-45FD-BE64-CD9B24E42A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A4B73AC-A337-4FEF-95DB-B8DA035B3B3C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0E1992D-52E2-43F5-A438-79A3FE5A5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Adaptive Faceted Browsing in Job Offers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Danielle H. Lee</a:t>
            </a:r>
          </a:p>
          <a:p>
            <a:r>
              <a:rPr lang="en-US" smtClean="0"/>
              <a:t>02-20-2008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Adaptively changing facets and restriction</a:t>
            </a:r>
          </a:p>
          <a:p>
            <a:r>
              <a:rPr lang="en-US" dirty="0" smtClean="0"/>
              <a:t>The relevance of users’ logged data (</a:t>
            </a:r>
            <a:r>
              <a:rPr lang="en-US" dirty="0" err="1" smtClean="0"/>
              <a:t>clickstream</a:t>
            </a:r>
            <a:r>
              <a:rPr lang="en-US" dirty="0" smtClean="0"/>
              <a:t>) is calculated by ontology</a:t>
            </a:r>
          </a:p>
          <a:p>
            <a:r>
              <a:rPr lang="en-US" dirty="0" smtClean="0"/>
              <a:t>Various recommendation techniques are used in a system  - data mining, social navigation, and implicit preferences</a:t>
            </a:r>
          </a:p>
          <a:p>
            <a:r>
              <a:rPr lang="en-US" dirty="0" smtClean="0"/>
              <a:t>They didn’t sufficient user study yet</a:t>
            </a:r>
          </a:p>
          <a:p>
            <a:r>
              <a:rPr lang="en-US" dirty="0" smtClean="0"/>
              <a:t>The base data, especially the feasibility of the </a:t>
            </a:r>
            <a:r>
              <a:rPr lang="en-US" dirty="0" err="1" smtClean="0"/>
              <a:t>clickstream</a:t>
            </a:r>
            <a:r>
              <a:rPr lang="en-US" dirty="0" smtClean="0"/>
              <a:t> is questionable and insufficient to calculate accurate recommendations</a:t>
            </a:r>
          </a:p>
          <a:p>
            <a:r>
              <a:rPr lang="en-US" dirty="0" smtClean="0"/>
              <a:t>Inaccurate relevance calculation can increase the recursion rate.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400" dirty="0" smtClean="0"/>
              <a:t>Thank you &amp; Question?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Web application should cope with different user requirements and accessing devices</a:t>
            </a:r>
          </a:p>
          <a:p>
            <a:r>
              <a:rPr lang="en-US" dirty="0" smtClean="0"/>
              <a:t>Insufficient navigation and orientation support in “too large” hyperspace can cause that users loose track of their position and increase recursion rate of navigation.</a:t>
            </a:r>
          </a:p>
          <a:p>
            <a:r>
              <a:rPr lang="en-US" dirty="0" smtClean="0"/>
              <a:t>Faceted browsing </a:t>
            </a:r>
          </a:p>
          <a:p>
            <a:pPr lvl="1"/>
            <a:r>
              <a:rPr lang="en-US" dirty="0" smtClean="0"/>
              <a:t>Does not address individual users’ needs</a:t>
            </a:r>
          </a:p>
          <a:p>
            <a:pPr lvl="1"/>
            <a:r>
              <a:rPr lang="en-US" dirty="0" smtClean="0"/>
              <a:t>Fails to facilitate quick understanding of the size</a:t>
            </a:r>
            <a:r>
              <a:rPr lang="en-US" dirty="0"/>
              <a:t> </a:t>
            </a:r>
            <a:r>
              <a:rPr lang="en-US" dirty="0" smtClean="0"/>
              <a:t>and content of the information domain</a:t>
            </a:r>
          </a:p>
          <a:p>
            <a:pPr lvl="1"/>
            <a:r>
              <a:rPr lang="en-US" dirty="0" smtClean="0"/>
              <a:t>Does not lead to popular topics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Faceted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part of NAZOU project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Enhanced faceted browser with support for user adaptation based on an automatically acquired user model</a:t>
            </a:r>
          </a:p>
          <a:p>
            <a:r>
              <a:rPr lang="en-US" dirty="0" smtClean="0"/>
              <a:t>In this job search app, the tools evaluating the relevance of individual search results by means of concept comparison with the user model is employed to  show the suitability</a:t>
            </a:r>
            <a:r>
              <a:rPr lang="en-US" baseline="0" dirty="0" smtClean="0"/>
              <a:t> of a job offer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Dynamic</a:t>
            </a:r>
            <a:r>
              <a:rPr lang="en-US" baseline="0" dirty="0" smtClean="0"/>
              <a:t> facet and restriction (sub-directory) display through user models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Interface of Adaptive Faceted</a:t>
            </a:r>
            <a:r>
              <a:rPr lang="en-US" baseline="0" dirty="0" smtClean="0"/>
              <a:t> Navigation</a:t>
            </a:r>
            <a:endParaRPr lang="en-US" dirty="0"/>
          </a:p>
        </p:txBody>
      </p:sp>
      <p:pic>
        <p:nvPicPr>
          <p:cNvPr id="4" name="Content Placeholder 3" descr="scan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249488"/>
            <a:ext cx="5558047" cy="4608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Facet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adapt to the specific needs of individual users at real time, the relevance of facets and restrictions is calculated based on </a:t>
            </a:r>
          </a:p>
          <a:p>
            <a:pPr lvl="1"/>
            <a:r>
              <a:rPr lang="en-US" dirty="0" smtClean="0"/>
              <a:t>the in-session user behavior (i.e., user clicks)</a:t>
            </a:r>
          </a:p>
          <a:p>
            <a:pPr lvl="1"/>
            <a:r>
              <a:rPr lang="en-US" dirty="0" smtClean="0"/>
              <a:t>the user model </a:t>
            </a:r>
          </a:p>
          <a:p>
            <a:pPr lvl="1"/>
            <a:r>
              <a:rPr lang="en-US" dirty="0" smtClean="0"/>
              <a:t>global statistics (i.e., all user models)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of Adaptive Faceted 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57200" y="2362200"/>
            <a:ext cx="3886200" cy="4114800"/>
            <a:chOff x="2743200" y="2362200"/>
            <a:chExt cx="3429000" cy="4114800"/>
          </a:xfrm>
        </p:grpSpPr>
        <p:sp>
          <p:nvSpPr>
            <p:cNvPr id="4" name="Rounded Rectangle 3"/>
            <p:cNvSpPr/>
            <p:nvPr/>
          </p:nvSpPr>
          <p:spPr>
            <a:xfrm>
              <a:off x="2743200" y="2362200"/>
              <a:ext cx="3429000" cy="4114800"/>
            </a:xfrm>
            <a:prstGeom prst="roundRect">
              <a:avLst>
                <a:gd name="adj" fmla="val 5399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2895600"/>
              <a:ext cx="3124200" cy="8382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In-session User Behavior</a:t>
              </a:r>
            </a:p>
            <a:p>
              <a:pPr algn="ctr"/>
              <a:r>
                <a:rPr lang="en-US" dirty="0" smtClean="0"/>
                <a:t>(through log events)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3886200"/>
              <a:ext cx="3124200" cy="14478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 Model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5486400"/>
              <a:ext cx="3124200" cy="8382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In-session User Behavior </a:t>
              </a:r>
            </a:p>
            <a:p>
              <a:pPr algn="ctr"/>
              <a:r>
                <a:rPr lang="en-US" dirty="0" smtClean="0"/>
                <a:t>&amp; User Model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33400" y="2438400"/>
            <a:ext cx="3727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Facet &amp; Restriction Relevance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762000" y="4419600"/>
            <a:ext cx="1524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</a:p>
          <a:p>
            <a:pPr algn="ctr"/>
            <a:r>
              <a:rPr lang="en-US" dirty="0" smtClean="0"/>
              <a:t>Similarity</a:t>
            </a:r>
          </a:p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14600" y="4419600"/>
            <a:ext cx="1524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</a:t>
            </a:r>
          </a:p>
          <a:p>
            <a:pPr algn="ctr"/>
            <a:r>
              <a:rPr lang="en-US" dirty="0" smtClean="0"/>
              <a:t>Relevance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724400" y="2286000"/>
            <a:ext cx="396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Especially, to calculate the relevance between facets and restriction and similarity among users, ontology was used.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Successive Adaption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Facet Ordering: All facets are ordered in descending order based on their relevance</a:t>
            </a:r>
          </a:p>
          <a:p>
            <a:r>
              <a:rPr lang="en-US" dirty="0" smtClean="0"/>
              <a:t>Facet and Restriction Annotation: Active facets are annotated with the number of instances satisfying each restriction</a:t>
            </a:r>
          </a:p>
          <a:p>
            <a:r>
              <a:rPr lang="en-US" dirty="0" smtClean="0"/>
              <a:t>Facet Restriction Recommendation: The most relevant restriction is a facet are marked as recommended.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Adaptive Facet Browsing for Job offers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 Views: Several visualization options – simple, extended or detailed view. </a:t>
            </a:r>
          </a:p>
          <a:p>
            <a:r>
              <a:rPr lang="en-US" dirty="0" smtClean="0"/>
              <a:t>Information Overload Prevention</a:t>
            </a:r>
          </a:p>
          <a:p>
            <a:r>
              <a:rPr lang="en-US" dirty="0" smtClean="0"/>
              <a:t>Query Refinement</a:t>
            </a:r>
          </a:p>
          <a:p>
            <a:r>
              <a:rPr lang="en-US" dirty="0" smtClean="0"/>
              <a:t>Orientation Support</a:t>
            </a:r>
          </a:p>
          <a:p>
            <a:r>
              <a:rPr lang="en-US" dirty="0" smtClean="0"/>
              <a:t>Guidance Support</a:t>
            </a:r>
          </a:p>
          <a:p>
            <a:r>
              <a:rPr lang="en-US" dirty="0" smtClean="0"/>
              <a:t>Social Navigation and Recommendation</a:t>
            </a:r>
          </a:p>
          <a:p>
            <a:r>
              <a:rPr lang="en-US" dirty="0" smtClean="0"/>
              <a:t>Visual Navigation and Presentation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User Evaluation </a:t>
            </a:r>
            <a:endParaRPr lang="en-US" dirty="0"/>
          </a:p>
        </p:txBody>
      </p:sp>
      <p:pic>
        <p:nvPicPr>
          <p:cNvPr id="4" name="Content Placeholder 3" descr="scan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057400"/>
            <a:ext cx="8510867" cy="4724400"/>
          </a:xfrm>
        </p:spPr>
      </p:pic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1411224"/>
            <a:ext cx="7162800" cy="3694176"/>
          </a:xfrm>
        </p:spPr>
        <p:txBody>
          <a:bodyPr/>
          <a:lstStyle/>
          <a:p>
            <a:r>
              <a:rPr lang="en-US" dirty="0" smtClean="0"/>
              <a:t>Decrease</a:t>
            </a:r>
            <a:r>
              <a:rPr lang="en-US" baseline="0" dirty="0" smtClean="0"/>
              <a:t> required time and refresh time</a:t>
            </a:r>
            <a:r>
              <a:rPr lang="en-US" dirty="0" smtClean="0"/>
              <a:t> but increase number of clicks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851</TotalTime>
  <Words>365</Words>
  <Application>Microsoft Office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Adaptive Faceted Browsing in Job Offers</vt:lpstr>
      <vt:lpstr>Research Motivation</vt:lpstr>
      <vt:lpstr>Adaptive Faceted Navigation</vt:lpstr>
      <vt:lpstr>Interface of Adaptive Faceted Navigation</vt:lpstr>
      <vt:lpstr>Facet Adaptation</vt:lpstr>
      <vt:lpstr>Method of Adaptive Faceted Navigation</vt:lpstr>
      <vt:lpstr>Successive Adaption Process</vt:lpstr>
      <vt:lpstr>Adaptive Facet Browsing for Job offers</vt:lpstr>
      <vt:lpstr>User Evaluation </vt:lpstr>
      <vt:lpstr>Conclusion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Faceted Browsing in Job Offers</dc:title>
  <dc:creator>Danielle</dc:creator>
  <cp:lastModifiedBy>Danielle</cp:lastModifiedBy>
  <cp:revision>34</cp:revision>
  <dcterms:created xsi:type="dcterms:W3CDTF">2008-02-20T01:21:17Z</dcterms:created>
  <dcterms:modified xsi:type="dcterms:W3CDTF">2008-02-20T18:20:40Z</dcterms:modified>
</cp:coreProperties>
</file>